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61" r:id="rId4"/>
    <p:sldId id="257" r:id="rId5"/>
    <p:sldId id="258" r:id="rId6"/>
    <p:sldId id="259" r:id="rId7"/>
    <p:sldId id="262" r:id="rId8"/>
    <p:sldId id="260" r:id="rId9"/>
    <p:sldId id="263" r:id="rId10"/>
    <p:sldId id="264" r:id="rId11"/>
    <p:sldId id="266" r:id="rId12"/>
    <p:sldId id="267" r:id="rId13"/>
    <p:sldId id="265" r:id="rId14"/>
    <p:sldId id="268"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0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x-none" smtClean="0"/>
              <a:t>Click to edit Master title style</a:t>
            </a:r>
            <a:endParaRPr lang="x-none" smtClean="0"/>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D327CFAB-0CFF-B641-A99B-485FD0C4DC1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754E-1E49-0349-9BAF-9D8EC24ACDAF}" type="slidenum">
              <a:rPr lang="en-US" smtClean="0"/>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anose="05000000000000000000" pitchFamily="2" charset="2"/>
              </a:rPr>
              <a:t>S</a:t>
            </a:r>
            <a:endParaRPr sz="4400">
              <a:solidFill>
                <a:schemeClr val="accent1"/>
              </a:solidFill>
              <a:latin typeface="Wingdings" panose="05000000000000000000" pitchFamily="2" charset="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7CFAB-0CFF-B641-A99B-485FD0C4DC15}"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1754E-1E49-0349-9BAF-9D8EC24ACDA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x-none" smtClean="0"/>
              <a:t>Click to edit Master title style</a:t>
            </a:r>
            <a:endParaRPr lang="x-none" smtClean="0"/>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330">
              <a:defRPr sz="1600"/>
            </a:lvl6pPr>
            <a:lvl7pPr marL="2173605" indent="-227330">
              <a:defRPr sz="1600"/>
            </a:lvl7pPr>
            <a:lvl8pPr marL="2399030" indent="-227330">
              <a:defRPr sz="1600"/>
            </a:lvl8pPr>
            <a:lvl9pPr marL="2625725" indent="-22733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endParaRPr lang="x-none" smtClean="0"/>
          </a:p>
        </p:txBody>
      </p:sp>
      <p:sp>
        <p:nvSpPr>
          <p:cNvPr id="5" name="Date Placeholder 4"/>
          <p:cNvSpPr>
            <a:spLocks noGrp="1"/>
          </p:cNvSpPr>
          <p:nvPr>
            <p:ph type="dt" sz="half" idx="10"/>
          </p:nvPr>
        </p:nvSpPr>
        <p:spPr/>
        <p:txBody>
          <a:bodyPr/>
          <a:lstStyle>
            <a:lvl1pPr>
              <a:defRPr>
                <a:solidFill>
                  <a:schemeClr val="bg1"/>
                </a:solidFill>
              </a:defRPr>
            </a:lvl1pPr>
          </a:lstStyle>
          <a:p>
            <a:fld id="{D327CFAB-0CFF-B641-A99B-485FD0C4DC1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54E-1E49-0349-9BAF-9D8EC24ACDAF}"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x-none" smtClean="0"/>
              <a:t>Click to edit Master title style</a:t>
            </a:r>
            <a:endParaRPr lang="x-none" smtClean="0"/>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endParaRPr lang="x-none" smtClean="0"/>
          </a:p>
        </p:txBody>
      </p:sp>
      <p:sp>
        <p:nvSpPr>
          <p:cNvPr id="5" name="Date Placeholder 4"/>
          <p:cNvSpPr>
            <a:spLocks noGrp="1"/>
          </p:cNvSpPr>
          <p:nvPr>
            <p:ph type="dt" sz="half" idx="10"/>
          </p:nvPr>
        </p:nvSpPr>
        <p:spPr/>
        <p:txBody>
          <a:bodyPr/>
          <a:lstStyle>
            <a:lvl1pPr>
              <a:defRPr>
                <a:solidFill>
                  <a:schemeClr val="bg1"/>
                </a:solidFill>
              </a:defRPr>
            </a:lvl1pPr>
          </a:lstStyle>
          <a:p>
            <a:fld id="{D327CFAB-0CFF-B641-A99B-485FD0C4DC1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54E-1E49-0349-9BAF-9D8EC24ACDAF}" type="slidenum">
              <a:rPr lang="en-US" smtClean="0"/>
            </a:fld>
            <a:endParaRPr lang="en-US"/>
          </a:p>
        </p:txBody>
      </p:sp>
      <p:sp>
        <p:nvSpPr>
          <p:cNvPr id="9" name="Picture Placeholder 8"/>
          <p:cNvSpPr>
            <a:spLocks noGrp="1"/>
          </p:cNvSpPr>
          <p:nvPr>
            <p:ph type="pic" sz="quarter" idx="13" hasCustomPrompt="1"/>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x-none" smtClean="0"/>
              <a:t>Drag picture to placeholder or click icon to add</a:t>
            </a:r>
            <a:endParaRPr lang="x-none"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x-none" smtClean="0"/>
              <a:t>Click to edit Master title style</a:t>
            </a:r>
            <a:endParaRPr lang="x-none" smtClean="0"/>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endParaRPr lang="x-none" smtClean="0"/>
          </a:p>
        </p:txBody>
      </p:sp>
      <p:sp>
        <p:nvSpPr>
          <p:cNvPr id="5" name="Date Placeholder 4"/>
          <p:cNvSpPr>
            <a:spLocks noGrp="1"/>
          </p:cNvSpPr>
          <p:nvPr>
            <p:ph type="dt" sz="half" idx="10"/>
          </p:nvPr>
        </p:nvSpPr>
        <p:spPr/>
        <p:txBody>
          <a:bodyPr/>
          <a:lstStyle>
            <a:lvl1pPr>
              <a:defRPr>
                <a:solidFill>
                  <a:schemeClr val="bg1"/>
                </a:solidFill>
              </a:defRPr>
            </a:lvl1pPr>
          </a:lstStyle>
          <a:p>
            <a:fld id="{D327CFAB-0CFF-B641-A99B-485FD0C4DC1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54E-1E49-0349-9BAF-9D8EC24ACDAF}" type="slidenum">
              <a:rPr lang="en-US" smtClean="0"/>
            </a:fld>
            <a:endParaRPr lang="en-US"/>
          </a:p>
        </p:txBody>
      </p:sp>
      <p:sp>
        <p:nvSpPr>
          <p:cNvPr id="9" name="Picture Placeholder 8"/>
          <p:cNvSpPr>
            <a:spLocks noGrp="1"/>
          </p:cNvSpPr>
          <p:nvPr>
            <p:ph type="pic" sz="quarter" idx="13" hasCustomPrompt="1"/>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x-none" smtClean="0"/>
              <a:t>Drag picture to placeholder or click icon to add</a:t>
            </a:r>
            <a:endParaRPr lang="x-none" smtClean="0"/>
          </a:p>
        </p:txBody>
      </p:sp>
      <p:sp>
        <p:nvSpPr>
          <p:cNvPr id="8" name="Picture Placeholder 8"/>
          <p:cNvSpPr>
            <a:spLocks noGrp="1"/>
          </p:cNvSpPr>
          <p:nvPr>
            <p:ph type="pic" sz="quarter" idx="14" hasCustomPrompt="1"/>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x-none" smtClean="0"/>
              <a:t>Drag picture to placeholder or click icon to add</a:t>
            </a:r>
            <a:endParaRPr lang="x-none" smtClean="0"/>
          </a:p>
        </p:txBody>
      </p:sp>
      <p:sp>
        <p:nvSpPr>
          <p:cNvPr id="10" name="Picture Placeholder 8"/>
          <p:cNvSpPr>
            <a:spLocks noGrp="1"/>
          </p:cNvSpPr>
          <p:nvPr>
            <p:ph type="pic" sz="quarter" idx="15" hasCustomPrompt="1"/>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x-none" smtClean="0"/>
              <a:t>Drag picture to placeholder or click icon to add</a:t>
            </a:r>
            <a:endParaRPr lang="x-none"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x-none" smtClean="0"/>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8945">
              <a:defRPr/>
            </a:lvl6pPr>
            <a:lvl7pPr marL="1718945">
              <a:defRPr/>
            </a:lvl7pPr>
            <a:lvl8pPr marL="1718945">
              <a:defRPr/>
            </a:lvl8pPr>
            <a:lvl9pPr marL="1718945">
              <a:defRPr/>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4" name="Date Placeholder 3"/>
          <p:cNvSpPr>
            <a:spLocks noGrp="1"/>
          </p:cNvSpPr>
          <p:nvPr>
            <p:ph type="dt" sz="half" idx="10"/>
          </p:nvPr>
        </p:nvSpPr>
        <p:spPr/>
        <p:txBody>
          <a:bodyPr/>
          <a:lstStyle/>
          <a:p>
            <a:fld id="{D327CFAB-0CFF-B641-A99B-485FD0C4DC1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754E-1E49-0349-9BAF-9D8EC24ACDAF}"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x-none" smtClean="0"/>
              <a:t>Click to edit Master title style</a:t>
            </a:r>
            <a:endParaRPr lang="x-none" smtClean="0"/>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4" name="Date Placeholder 3"/>
          <p:cNvSpPr>
            <a:spLocks noGrp="1"/>
          </p:cNvSpPr>
          <p:nvPr>
            <p:ph type="dt" sz="half" idx="10"/>
          </p:nvPr>
        </p:nvSpPr>
        <p:spPr/>
        <p:txBody>
          <a:bodyPr/>
          <a:lstStyle/>
          <a:p>
            <a:fld id="{D327CFAB-0CFF-B641-A99B-485FD0C4DC1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754E-1E49-0349-9BAF-9D8EC24ACDAF}"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27CFAB-0CFF-B641-A99B-485FD0C4DC15}"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1754E-1E49-0349-9BAF-9D8EC24ACDAF}"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x-none" smtClean="0"/>
          </a:p>
        </p:txBody>
      </p:sp>
      <p:sp>
        <p:nvSpPr>
          <p:cNvPr id="3" name="Content Placeholder 2"/>
          <p:cNvSpPr>
            <a:spLocks noGrp="1"/>
          </p:cNvSpPr>
          <p:nvPr>
            <p:ph idx="1"/>
          </p:nvPr>
        </p:nvSpPr>
        <p:spPr/>
        <p:txBody>
          <a:bodyPr/>
          <a:lstStyle>
            <a:lvl5pPr>
              <a:defRPr/>
            </a:lvl5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4" name="Date Placeholder 3"/>
          <p:cNvSpPr>
            <a:spLocks noGrp="1"/>
          </p:cNvSpPr>
          <p:nvPr>
            <p:ph type="dt" sz="half" idx="10"/>
          </p:nvPr>
        </p:nvSpPr>
        <p:spPr/>
        <p:txBody>
          <a:bodyPr/>
          <a:lstStyle/>
          <a:p>
            <a:fld id="{D327CFAB-0CFF-B641-A99B-485FD0C4DC1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754E-1E49-0349-9BAF-9D8EC24ACDA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x-none" smtClean="0"/>
              <a:t>Click to edit Master title style</a:t>
            </a:r>
            <a:endParaRPr lang="x-none" smtClean="0"/>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endParaRPr lang="x-none" smtClean="0"/>
          </a:p>
        </p:txBody>
      </p:sp>
      <p:sp>
        <p:nvSpPr>
          <p:cNvPr id="4" name="Date Placeholder 3"/>
          <p:cNvSpPr>
            <a:spLocks noGrp="1"/>
          </p:cNvSpPr>
          <p:nvPr>
            <p:ph type="dt" sz="half" idx="10"/>
          </p:nvPr>
        </p:nvSpPr>
        <p:spPr/>
        <p:txBody>
          <a:bodyPr/>
          <a:lstStyle>
            <a:lvl1pPr>
              <a:defRPr>
                <a:solidFill>
                  <a:schemeClr val="bg1"/>
                </a:solidFill>
              </a:defRPr>
            </a:lvl1pPr>
          </a:lstStyle>
          <a:p>
            <a:fld id="{D327CFAB-0CFF-B641-A99B-485FD0C4DC15}" type="datetimeFigureOut">
              <a:rPr lang="en-US" smtClean="0"/>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531754E-1E49-0349-9BAF-9D8EC24ACDAF}" type="slidenum">
              <a:rPr lang="en-US" smtClean="0"/>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anose="05000000000000000000" pitchFamily="2" charset="2"/>
              </a:rPr>
              <a:t>S</a:t>
            </a:r>
            <a:endParaRPr sz="4400">
              <a:solidFill>
                <a:schemeClr val="accent1"/>
              </a:solidFill>
              <a:latin typeface="Wingdings" panose="05000000000000000000" pitchFamily="2" charset="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x-none" smtClean="0"/>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330">
              <a:defRPr sz="1600"/>
            </a:lvl6pPr>
            <a:lvl7pPr marL="2173605" indent="-227330">
              <a:defRPr sz="1600"/>
            </a:lvl7pPr>
            <a:lvl8pPr marL="2399030" indent="-227330">
              <a:defRPr sz="1600"/>
            </a:lvl8pPr>
            <a:lvl9pPr marL="2625725" indent="-22733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330">
              <a:defRPr sz="1600"/>
            </a:lvl6pPr>
            <a:lvl7pPr marL="2173605" indent="-227330">
              <a:defRPr sz="1600"/>
            </a:lvl7pPr>
            <a:lvl8pPr marL="2399030" indent="-227330">
              <a:defRPr sz="1600"/>
            </a:lvl8pPr>
            <a:lvl9pPr marL="2625725" indent="-22733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5" name="Date Placeholder 4"/>
          <p:cNvSpPr>
            <a:spLocks noGrp="1"/>
          </p:cNvSpPr>
          <p:nvPr>
            <p:ph type="dt" sz="half" idx="10"/>
          </p:nvPr>
        </p:nvSpPr>
        <p:spPr/>
        <p:txBody>
          <a:bodyPr/>
          <a:lstStyle/>
          <a:p>
            <a:fld id="{D327CFAB-0CFF-B641-A99B-485FD0C4DC1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54E-1E49-0349-9BAF-9D8EC24ACDA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x-none" smtClean="0"/>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endParaRPr lang="x-none" smtClean="0"/>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605" indent="-234950">
              <a:defRPr sz="1600"/>
            </a:lvl7pPr>
            <a:lvl8pPr marL="2399030" indent="-234950">
              <a:defRPr sz="1600"/>
            </a:lvl8pPr>
            <a:lvl9pPr marL="2625725" indent="-23495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endParaRPr lang="x-none" smtClean="0"/>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605" indent="-234950">
              <a:defRPr sz="1600"/>
            </a:lvl7pPr>
            <a:lvl8pPr marL="2399030" indent="-234950">
              <a:defRPr sz="1600"/>
            </a:lvl8pPr>
            <a:lvl9pPr marL="2625725" indent="-23495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7" name="Date Placeholder 6"/>
          <p:cNvSpPr>
            <a:spLocks noGrp="1"/>
          </p:cNvSpPr>
          <p:nvPr>
            <p:ph type="dt" sz="half" idx="10"/>
          </p:nvPr>
        </p:nvSpPr>
        <p:spPr/>
        <p:txBody>
          <a:bodyPr/>
          <a:lstStyle/>
          <a:p>
            <a:fld id="{D327CFAB-0CFF-B641-A99B-485FD0C4DC15}"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1754E-1E49-0349-9BAF-9D8EC24ACDA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x-none" smtClean="0"/>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5" name="Date Placeholder 4"/>
          <p:cNvSpPr>
            <a:spLocks noGrp="1"/>
          </p:cNvSpPr>
          <p:nvPr>
            <p:ph type="dt" sz="half" idx="10"/>
          </p:nvPr>
        </p:nvSpPr>
        <p:spPr/>
        <p:txBody>
          <a:bodyPr/>
          <a:lstStyle/>
          <a:p>
            <a:fld id="{D327CFAB-0CFF-B641-A99B-485FD0C4DC1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54E-1E49-0349-9BAF-9D8EC24ACDAF}" type="slidenum">
              <a:rPr lang="en-US" smtClean="0"/>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x-none" smtClean="0"/>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330">
              <a:defRPr sz="1600"/>
            </a:lvl6pPr>
            <a:lvl7pPr marL="2173605" indent="-227330">
              <a:defRPr sz="1600"/>
            </a:lvl7pPr>
            <a:lvl8pPr marL="2399030" indent="-227330">
              <a:defRPr sz="1600"/>
            </a:lvl8pPr>
            <a:lvl9pPr marL="2625725" indent="-22733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5" name="Date Placeholder 4"/>
          <p:cNvSpPr>
            <a:spLocks noGrp="1"/>
          </p:cNvSpPr>
          <p:nvPr>
            <p:ph type="dt" sz="half" idx="10"/>
          </p:nvPr>
        </p:nvSpPr>
        <p:spPr/>
        <p:txBody>
          <a:bodyPr/>
          <a:lstStyle/>
          <a:p>
            <a:fld id="{D327CFAB-0CFF-B641-A99B-485FD0C4DC1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54E-1E49-0349-9BAF-9D8EC24ACDAF}" type="slidenum">
              <a:rPr lang="en-US" smtClean="0"/>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605" indent="-234950">
              <a:defRPr sz="1600"/>
            </a:lvl7pPr>
            <a:lvl8pPr marL="2399030" indent="-234950">
              <a:defRPr sz="1600"/>
            </a:lvl8pPr>
            <a:lvl9pPr marL="2625725" indent="-23495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605" indent="-234950">
              <a:defRPr sz="1600"/>
            </a:lvl7pPr>
            <a:lvl8pPr marL="2399030" indent="-234950">
              <a:defRPr sz="1600"/>
            </a:lvl8pPr>
            <a:lvl9pPr marL="2625725" indent="-23495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x-none" smtClean="0"/>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330">
              <a:defRPr sz="1600"/>
            </a:lvl6pPr>
            <a:lvl7pPr marL="2173605" indent="-227330">
              <a:defRPr sz="1600"/>
            </a:lvl7pPr>
            <a:lvl8pPr marL="2399030" indent="-227330">
              <a:defRPr sz="1600"/>
            </a:lvl8pPr>
            <a:lvl9pPr marL="2625725" indent="-22733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5" name="Date Placeholder 4"/>
          <p:cNvSpPr>
            <a:spLocks noGrp="1"/>
          </p:cNvSpPr>
          <p:nvPr>
            <p:ph type="dt" sz="half" idx="10"/>
          </p:nvPr>
        </p:nvSpPr>
        <p:spPr/>
        <p:txBody>
          <a:bodyPr/>
          <a:lstStyle/>
          <a:p>
            <a:fld id="{D327CFAB-0CFF-B641-A99B-485FD0C4DC1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54E-1E49-0349-9BAF-9D8EC24ACDAF}" type="slidenum">
              <a:rPr lang="en-US" smtClean="0"/>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anose="05000000000000000000" pitchFamily="2" charset="2"/>
              <a:buChar char=""/>
              <a:defRPr lang="en-US" sz="1600" kern="1200" dirty="0" smtClean="0">
                <a:solidFill>
                  <a:schemeClr val="tx1">
                    <a:lumMod val="65000"/>
                    <a:lumOff val="35000"/>
                  </a:schemeClr>
                </a:solidFill>
                <a:latin typeface="+mn-lt"/>
                <a:ea typeface="+mn-ea"/>
                <a:cs typeface="+mn-cs"/>
              </a:defRPr>
            </a:lvl6pPr>
            <a:lvl7pPr marL="2173605" indent="-234950" algn="l" defTabSz="914400" rtl="0" eaLnBrk="1" latinLnBrk="0" hangingPunct="1">
              <a:spcBef>
                <a:spcPct val="20000"/>
              </a:spcBef>
              <a:buSzPct val="90000"/>
              <a:buFont typeface="Wingdings" panose="05000000000000000000" pitchFamily="2" charset="2"/>
              <a:buChar char=""/>
              <a:defRPr lang="en-US" sz="1600" kern="1200" dirty="0" smtClean="0">
                <a:solidFill>
                  <a:schemeClr val="tx1">
                    <a:lumMod val="65000"/>
                    <a:lumOff val="35000"/>
                  </a:schemeClr>
                </a:solidFill>
                <a:latin typeface="+mn-lt"/>
                <a:ea typeface="+mn-ea"/>
                <a:cs typeface="+mn-cs"/>
              </a:defRPr>
            </a:lvl7pPr>
            <a:lvl8pPr marL="2399030" indent="-234950" algn="l" defTabSz="914400" rtl="0" eaLnBrk="1" latinLnBrk="0" hangingPunct="1">
              <a:spcBef>
                <a:spcPct val="20000"/>
              </a:spcBef>
              <a:buSzPct val="90000"/>
              <a:buFont typeface="Wingdings" panose="05000000000000000000"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anose="05000000000000000000" pitchFamily="2" charset="2"/>
              <a:buChar char=""/>
              <a:defRPr lang="en-US" sz="1600" kern="1200" dirty="0">
                <a:solidFill>
                  <a:schemeClr val="tx1">
                    <a:lumMod val="65000"/>
                    <a:lumOff val="35000"/>
                  </a:schemeClr>
                </a:solidFill>
                <a:latin typeface="+mn-lt"/>
                <a:ea typeface="+mn-ea"/>
                <a:cs typeface="+mn-cs"/>
              </a:defRPr>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330">
              <a:defRPr sz="1600"/>
            </a:lvl6pPr>
            <a:lvl7pPr marL="2173605" indent="-227330">
              <a:defRPr sz="1600"/>
            </a:lvl7pPr>
            <a:lvl8pPr marL="2399030" indent="-227330">
              <a:defRPr sz="1600"/>
            </a:lvl8pPr>
            <a:lvl9pPr marL="2625725" indent="-227330">
              <a:defRPr sz="1600"/>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anose="05000000000000000000" pitchFamily="2" charset="2"/>
              <a:buChar char=""/>
              <a:defRPr lang="en-US" sz="1600" kern="1200" dirty="0" smtClean="0">
                <a:solidFill>
                  <a:schemeClr val="tx1">
                    <a:lumMod val="65000"/>
                    <a:lumOff val="35000"/>
                  </a:schemeClr>
                </a:solidFill>
                <a:latin typeface="+mn-lt"/>
                <a:ea typeface="+mn-ea"/>
                <a:cs typeface="+mn-cs"/>
              </a:defRPr>
            </a:lvl6pPr>
            <a:lvl7pPr marL="2173605" indent="-234950" algn="l" defTabSz="914400" rtl="0" eaLnBrk="1" latinLnBrk="0" hangingPunct="1">
              <a:spcBef>
                <a:spcPct val="20000"/>
              </a:spcBef>
              <a:buSzPct val="90000"/>
              <a:buFont typeface="Wingdings" panose="05000000000000000000" pitchFamily="2" charset="2"/>
              <a:buChar char=""/>
              <a:defRPr lang="en-US" sz="1600" kern="1200" dirty="0" smtClean="0">
                <a:solidFill>
                  <a:schemeClr val="tx1">
                    <a:lumMod val="65000"/>
                    <a:lumOff val="35000"/>
                  </a:schemeClr>
                </a:solidFill>
                <a:latin typeface="+mn-lt"/>
                <a:ea typeface="+mn-ea"/>
                <a:cs typeface="+mn-cs"/>
              </a:defRPr>
            </a:lvl7pPr>
            <a:lvl8pPr marL="2399030" indent="-234950" algn="l" defTabSz="914400" rtl="0" eaLnBrk="1" latinLnBrk="0" hangingPunct="1">
              <a:spcBef>
                <a:spcPct val="20000"/>
              </a:spcBef>
              <a:buSzPct val="90000"/>
              <a:buFont typeface="Wingdings" panose="05000000000000000000"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anose="05000000000000000000" pitchFamily="2" charset="2"/>
              <a:buChar char=""/>
              <a:defRPr lang="en-US" sz="1600" kern="1200" dirty="0">
                <a:solidFill>
                  <a:schemeClr val="tx1">
                    <a:lumMod val="65000"/>
                    <a:lumOff val="35000"/>
                  </a:schemeClr>
                </a:solidFill>
                <a:latin typeface="+mn-lt"/>
                <a:ea typeface="+mn-ea"/>
                <a:cs typeface="+mn-cs"/>
              </a:defRPr>
            </a:lvl9p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x-none" smtClean="0"/>
          </a:p>
        </p:txBody>
      </p:sp>
      <p:sp>
        <p:nvSpPr>
          <p:cNvPr id="3" name="Date Placeholder 2"/>
          <p:cNvSpPr>
            <a:spLocks noGrp="1"/>
          </p:cNvSpPr>
          <p:nvPr>
            <p:ph type="dt" sz="half" idx="10"/>
          </p:nvPr>
        </p:nvSpPr>
        <p:spPr/>
        <p:txBody>
          <a:bodyPr/>
          <a:lstStyle/>
          <a:p>
            <a:fld id="{D327CFAB-0CFF-B641-A99B-485FD0C4DC15}"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1754E-1E49-0349-9BAF-9D8EC24ACDA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x-none" smtClean="0"/>
              <a:t>Click to edit Master title style</a:t>
            </a:r>
            <a:endParaRPr lang="x-none" smtClean="0"/>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x-none" smtClean="0"/>
              <a:t>Click to edit Master text styles</a:t>
            </a:r>
            <a:endParaRPr lang="x-none" smtClean="0"/>
          </a:p>
          <a:p>
            <a:pPr lvl="1"/>
            <a:r>
              <a:rPr lang="x-none" smtClean="0"/>
              <a:t>Second level</a:t>
            </a:r>
            <a:endParaRPr lang="x-none" smtClean="0"/>
          </a:p>
          <a:p>
            <a:pPr lvl="2"/>
            <a:r>
              <a:rPr lang="x-none" smtClean="0"/>
              <a:t>Third level</a:t>
            </a:r>
            <a:endParaRPr lang="x-none" smtClean="0"/>
          </a:p>
          <a:p>
            <a:pPr lvl="3"/>
            <a:r>
              <a:rPr lang="x-none" smtClean="0"/>
              <a:t>Fourth level</a:t>
            </a:r>
            <a:endParaRPr lang="x-none" smtClean="0"/>
          </a:p>
          <a:p>
            <a:pPr lvl="4"/>
            <a:r>
              <a:rPr lang="x-none"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D327CFAB-0CFF-B641-A99B-485FD0C4DC15}" type="datetimeFigureOut">
              <a:rPr lang="en-US" smtClean="0"/>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0531754E-1E49-0349-9BAF-9D8EC24ACDA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anose="05000000000000000000"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anose="05000000000000000000"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anose="05000000000000000000"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anose="05000000000000000000"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anose="05000000000000000000" pitchFamily="2" charset="2"/>
        <a:buChar char="S"/>
        <a:defRPr sz="1800" kern="1200">
          <a:solidFill>
            <a:schemeClr val="tx1">
              <a:lumMod val="65000"/>
              <a:lumOff val="35000"/>
            </a:schemeClr>
          </a:solidFill>
          <a:latin typeface="+mn-lt"/>
          <a:ea typeface="+mn-ea"/>
          <a:cs typeface="+mn-cs"/>
        </a:defRPr>
      </a:lvl5pPr>
      <a:lvl6pPr marL="2056130" indent="-344805" algn="l" defTabSz="914400" rtl="0" eaLnBrk="1" latinLnBrk="0" hangingPunct="1">
        <a:spcBef>
          <a:spcPct val="20000"/>
        </a:spcBef>
        <a:buClr>
          <a:schemeClr val="accent1">
            <a:lumMod val="60000"/>
            <a:lumOff val="40000"/>
          </a:schemeClr>
        </a:buClr>
        <a:buSzPct val="90000"/>
        <a:buFont typeface="Wingdings" panose="05000000000000000000" pitchFamily="2" charset="2"/>
        <a:buChar char=""/>
        <a:defRPr lang="en-US" sz="1800" kern="1200" dirty="0" smtClean="0">
          <a:solidFill>
            <a:schemeClr val="tx1">
              <a:lumMod val="65000"/>
              <a:lumOff val="35000"/>
            </a:schemeClr>
          </a:solidFill>
          <a:latin typeface="+mn-lt"/>
          <a:ea typeface="+mn-ea"/>
          <a:cs typeface="+mn-cs"/>
        </a:defRPr>
      </a:lvl6pPr>
      <a:lvl7pPr marL="2399030" indent="-344805" algn="l" defTabSz="914400" rtl="0" eaLnBrk="1" latinLnBrk="0" hangingPunct="1">
        <a:spcBef>
          <a:spcPct val="20000"/>
        </a:spcBef>
        <a:buClr>
          <a:schemeClr val="accent1"/>
        </a:buClr>
        <a:buSzPct val="90000"/>
        <a:buFont typeface="Wingdings" panose="05000000000000000000" pitchFamily="2" charset="2"/>
        <a:buChar char=""/>
        <a:defRPr lang="en-US" sz="1800" kern="1200" dirty="0" smtClean="0">
          <a:solidFill>
            <a:schemeClr val="tx1">
              <a:lumMod val="65000"/>
              <a:lumOff val="35000"/>
            </a:schemeClr>
          </a:solidFill>
          <a:latin typeface="+mn-lt"/>
          <a:ea typeface="+mn-ea"/>
          <a:cs typeface="+mn-cs"/>
        </a:defRPr>
      </a:lvl7pPr>
      <a:lvl8pPr marL="2743200" indent="-344805" algn="l" defTabSz="914400" rtl="0" eaLnBrk="1" latinLnBrk="0" hangingPunct="1">
        <a:spcBef>
          <a:spcPct val="20000"/>
        </a:spcBef>
        <a:buClr>
          <a:schemeClr val="accent1">
            <a:lumMod val="60000"/>
            <a:lumOff val="40000"/>
          </a:schemeClr>
        </a:buClr>
        <a:buSzPct val="90000"/>
        <a:buFont typeface="Wingdings" panose="05000000000000000000" pitchFamily="2" charset="2"/>
        <a:buChar char=""/>
        <a:defRPr lang="en-US" sz="1800" kern="1200" dirty="0" smtClean="0">
          <a:solidFill>
            <a:schemeClr val="tx1">
              <a:lumMod val="65000"/>
              <a:lumOff val="35000"/>
            </a:schemeClr>
          </a:solidFill>
          <a:latin typeface="+mn-lt"/>
          <a:ea typeface="+mn-ea"/>
          <a:cs typeface="+mn-cs"/>
        </a:defRPr>
      </a:lvl8pPr>
      <a:lvl9pPr marL="3088005" indent="-344805" algn="l" defTabSz="914400" rtl="0" eaLnBrk="1" latinLnBrk="0" hangingPunct="1">
        <a:spcBef>
          <a:spcPct val="20000"/>
        </a:spcBef>
        <a:buClr>
          <a:schemeClr val="accent1"/>
        </a:buClr>
        <a:buSzPct val="90000"/>
        <a:buFont typeface="Wingdings" panose="05000000000000000000"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guardian.ng/business-services/un-financial-inclusion-advocate-queen-maxima-assures-cbn-of-suppor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CATCH THEM YOUNG IN THE MARITIME SECTOR</a:t>
            </a:r>
            <a:endParaRPr lang="en-US" dirty="0"/>
          </a:p>
        </p:txBody>
      </p:sp>
      <p:sp>
        <p:nvSpPr>
          <p:cNvPr id="3" name="Subtitle 2"/>
          <p:cNvSpPr>
            <a:spLocks noGrp="1"/>
          </p:cNvSpPr>
          <p:nvPr>
            <p:ph type="subTitle" idx="1"/>
          </p:nvPr>
        </p:nvSpPr>
        <p:spPr/>
        <p:txBody>
          <a:bodyPr/>
          <a:lstStyle/>
          <a:p>
            <a:r>
              <a:rPr lang="en-US" dirty="0" smtClean="0"/>
              <a:t>BY VIVIAN CHIMEZIE-AZUBUIKE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Investment in the industry include human and material investments.</a:t>
            </a:r>
            <a:endParaRPr lang="en-US" dirty="0" smtClean="0"/>
          </a:p>
          <a:p>
            <a:r>
              <a:rPr lang="en-US" b="1" dirty="0" smtClean="0"/>
              <a:t>Growing local capacity </a:t>
            </a:r>
            <a:endParaRPr lang="en-US" b="1" dirty="0" smtClean="0"/>
          </a:p>
          <a:p>
            <a:r>
              <a:rPr lang="en-US" b="1" dirty="0" smtClean="0"/>
              <a:t>Establishing Institutions of learning vis-à-vis world standards. </a:t>
            </a:r>
            <a:r>
              <a:rPr lang="en-US" b="1" dirty="0" err="1" smtClean="0"/>
              <a:t>i.e</a:t>
            </a:r>
            <a:r>
              <a:rPr lang="en-US" b="1" dirty="0" smtClean="0"/>
              <a:t> IMO standard. </a:t>
            </a:r>
            <a:r>
              <a:rPr lang="en-US" b="1" dirty="0" err="1" smtClean="0"/>
              <a:t>E.g</a:t>
            </a:r>
            <a:r>
              <a:rPr lang="en-US" b="1" dirty="0" smtClean="0"/>
              <a:t> Regional Maritime University, Arab Academy for Science and Technology and Maritime Transport</a:t>
            </a:r>
            <a:endParaRPr lang="en-US" b="1" dirty="0" smtClean="0"/>
          </a:p>
          <a:p>
            <a:r>
              <a:rPr lang="en-US" b="1" dirty="0" smtClean="0"/>
              <a:t>Early introduction of maritime studies in High Schools,</a:t>
            </a:r>
            <a:r>
              <a:rPr lang="en-US" b="1" dirty="0"/>
              <a:t> </a:t>
            </a:r>
            <a:r>
              <a:rPr lang="en-US" b="1" dirty="0" smtClean="0"/>
              <a:t>through career guide talks and workshops</a:t>
            </a:r>
            <a:endParaRPr lang="en-US"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is-IS" dirty="0" smtClean="0"/>
              <a:t>…</a:t>
            </a:r>
            <a:endParaRPr lang="en-US" dirty="0"/>
          </a:p>
        </p:txBody>
      </p:sp>
      <p:sp>
        <p:nvSpPr>
          <p:cNvPr id="3" name="Content Placeholder 2"/>
          <p:cNvSpPr>
            <a:spLocks noGrp="1"/>
          </p:cNvSpPr>
          <p:nvPr>
            <p:ph idx="1"/>
          </p:nvPr>
        </p:nvSpPr>
        <p:spPr/>
        <p:txBody>
          <a:bodyPr>
            <a:normAutofit fontScale="92500"/>
          </a:bodyPr>
          <a:lstStyle/>
          <a:p>
            <a:r>
              <a:rPr lang="en-US" b="1" dirty="0" smtClean="0"/>
              <a:t>Revamp the debilitated stage of existing institutions, equip them to world </a:t>
            </a:r>
            <a:r>
              <a:rPr lang="en-US" b="1" dirty="0" err="1" smtClean="0"/>
              <a:t>standards.e.g</a:t>
            </a:r>
            <a:r>
              <a:rPr lang="en-US" b="1" dirty="0"/>
              <a:t>.</a:t>
            </a:r>
            <a:r>
              <a:rPr lang="en-US" b="1" dirty="0" smtClean="0"/>
              <a:t> Use of modern simulators</a:t>
            </a:r>
            <a:endParaRPr lang="en-US" b="1" dirty="0" smtClean="0"/>
          </a:p>
          <a:p>
            <a:r>
              <a:rPr lang="en-US" b="1" dirty="0" smtClean="0"/>
              <a:t>Request for knowledge transfer, encourage private sector</a:t>
            </a:r>
            <a:endParaRPr lang="en-US" b="1" dirty="0" smtClean="0"/>
          </a:p>
          <a:p>
            <a:r>
              <a:rPr lang="en-US" b="1" dirty="0" smtClean="0"/>
              <a:t>Create sea-time for seafarers</a:t>
            </a:r>
            <a:endParaRPr lang="en-US" b="1" dirty="0" smtClean="0"/>
          </a:p>
          <a:p>
            <a:r>
              <a:rPr lang="en-US" b="1" dirty="0" smtClean="0"/>
              <a:t>Encourage more girls to take up course that are Maritime related.</a:t>
            </a:r>
            <a:endParaRPr lang="en-US" b="1" dirty="0" smtClean="0"/>
          </a:p>
          <a:p>
            <a:r>
              <a:rPr lang="en-US" b="1" dirty="0" smtClean="0"/>
              <a:t>Train the trainers.</a:t>
            </a:r>
            <a:endParaRPr lang="en-US" b="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 them Young</a:t>
            </a:r>
            <a:endParaRPr lang="en-US" dirty="0"/>
          </a:p>
        </p:txBody>
      </p:sp>
      <p:sp>
        <p:nvSpPr>
          <p:cNvPr id="3" name="Content Placeholder 2"/>
          <p:cNvSpPr>
            <a:spLocks noGrp="1"/>
          </p:cNvSpPr>
          <p:nvPr>
            <p:ph idx="1"/>
          </p:nvPr>
        </p:nvSpPr>
        <p:spPr/>
        <p:txBody>
          <a:bodyPr>
            <a:normAutofit lnSpcReduction="10000"/>
          </a:bodyPr>
          <a:lstStyle/>
          <a:p>
            <a:r>
              <a:rPr lang="en-US" dirty="0" smtClean="0"/>
              <a:t>IMO has allowed the minimum age of a seafarer to be 16, while he is not to be engaged in ship watching, he is however allowed to work on board a vessel. This is according to </a:t>
            </a:r>
            <a:r>
              <a:rPr lang="en-US" dirty="0"/>
              <a:t>Maritime </a:t>
            </a:r>
            <a:r>
              <a:rPr lang="en-US" dirty="0" err="1"/>
              <a:t>Labour</a:t>
            </a:r>
            <a:r>
              <a:rPr lang="en-US" dirty="0"/>
              <a:t> Convention, 2006, as amended (MLC, 2006</a:t>
            </a:r>
            <a:r>
              <a:rPr lang="en-US" dirty="0" smtClean="0"/>
              <a:t>) </a:t>
            </a:r>
            <a:r>
              <a:rPr lang="en-US" i="1" dirty="0" smtClean="0"/>
              <a:t>(</a:t>
            </a:r>
            <a:r>
              <a:rPr lang="en-US" i="1" dirty="0"/>
              <a:t>Entry into force: 20 Aug 2013</a:t>
            </a:r>
            <a:r>
              <a:rPr lang="en-US" i="1" dirty="0" smtClean="0"/>
              <a:t>)</a:t>
            </a:r>
            <a:endParaRPr lang="en-US" i="1" dirty="0" smtClean="0"/>
          </a:p>
          <a:p>
            <a:r>
              <a:rPr lang="en-US" dirty="0" smtClean="0"/>
              <a:t>We can not overemphasize the need to grow the interest of young people by introducing maritime studies in  secondary schools. We have to rewrite the narrative of the fear of running out of professional seafarers in the next 10 years.</a:t>
            </a:r>
            <a:endParaRPr lang="en-US"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Government policies must be deliberate in growing the industry and especially encouraging youths to get early education.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MARITIME?</a:t>
            </a:r>
            <a:endParaRPr lang="en-US" dirty="0"/>
          </a:p>
        </p:txBody>
      </p:sp>
      <p:sp>
        <p:nvSpPr>
          <p:cNvPr id="3" name="Content Placeholder 2"/>
          <p:cNvSpPr>
            <a:spLocks noGrp="1"/>
          </p:cNvSpPr>
          <p:nvPr>
            <p:ph idx="1"/>
          </p:nvPr>
        </p:nvSpPr>
        <p:spPr/>
        <p:txBody>
          <a:bodyPr/>
          <a:lstStyle/>
          <a:p>
            <a:r>
              <a:rPr lang="en-US" dirty="0" smtClean="0"/>
              <a:t>Maritime is a term connected </a:t>
            </a:r>
            <a:r>
              <a:rPr lang="en-US" dirty="0"/>
              <a:t>with the sea, especially in relation to seaborne </a:t>
            </a:r>
            <a:r>
              <a:rPr lang="en-US" dirty="0" smtClean="0"/>
              <a:t>trade. It is a profession, and just like other professions, it maritime personnel is expected to have a high level of education, qualification and certification that qualifies him to practice.</a:t>
            </a:r>
            <a:endParaRPr lang="en-US" dirty="0" smtClean="0"/>
          </a:p>
          <a:p>
            <a:r>
              <a:rPr lang="en-US" dirty="0" smtClean="0"/>
              <a:t>Consequently it is related to shipping and shipping activities. </a:t>
            </a:r>
            <a:r>
              <a:rPr lang="en-US" dirty="0" err="1" smtClean="0"/>
              <a:t>i.e</a:t>
            </a:r>
            <a:r>
              <a:rPr lang="en-US" dirty="0" smtClean="0"/>
              <a:t> the movement (transportation) of goods and people via the sea.</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MARITIME transport is essential to the world’s economy as over 90% of the world’s trade is carried by sea and it is, by far, the most-effective way to move huge volumes of goods and raw materials around the world.</a:t>
            </a:r>
            <a:endParaRPr lang="en-US" dirty="0">
              <a:hlinkClick r:id="rId1"/>
            </a:endParaRPr>
          </a:p>
          <a:p>
            <a:r>
              <a:rPr lang="en-US" dirty="0" smtClean="0"/>
              <a:t>Consequently Maritime </a:t>
            </a:r>
            <a:r>
              <a:rPr lang="en-US" dirty="0"/>
              <a:t>activities </a:t>
            </a:r>
            <a:r>
              <a:rPr lang="en-US" dirty="0" smtClean="0"/>
              <a:t>have  </a:t>
            </a:r>
            <a:r>
              <a:rPr lang="en-US" dirty="0"/>
              <a:t>key </a:t>
            </a:r>
            <a:r>
              <a:rPr lang="en-US" dirty="0" smtClean="0"/>
              <a:t>roles </a:t>
            </a:r>
            <a:r>
              <a:rPr lang="en-US" dirty="0"/>
              <a:t>to play in the alleviation of poverty and creating wealth because they constitute an important source of income and employment for many people in maritime nations of the developing world, including </a:t>
            </a:r>
            <a:r>
              <a:rPr lang="en-US" dirty="0" smtClean="0"/>
              <a:t>Nigeria</a:t>
            </a:r>
            <a:r>
              <a:rPr lang="en-US" dirty="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is-IS" dirty="0" smtClean="0"/>
              <a:t>….</a:t>
            </a:r>
            <a:endParaRPr lang="en-US" dirty="0"/>
          </a:p>
        </p:txBody>
      </p:sp>
      <p:sp>
        <p:nvSpPr>
          <p:cNvPr id="3" name="Content Placeholder 2"/>
          <p:cNvSpPr>
            <a:spLocks noGrp="1"/>
          </p:cNvSpPr>
          <p:nvPr>
            <p:ph idx="1"/>
          </p:nvPr>
        </p:nvSpPr>
        <p:spPr/>
        <p:txBody>
          <a:bodyPr/>
          <a:lstStyle/>
          <a:p>
            <a:r>
              <a:rPr lang="en-US" dirty="0"/>
              <a:t>in the form of supply of seagoing personnel, </a:t>
            </a:r>
            <a:r>
              <a:rPr lang="en-US" dirty="0" err="1"/>
              <a:t>labour</a:t>
            </a:r>
            <a:r>
              <a:rPr lang="en-US" dirty="0"/>
              <a:t> for ship recycling, ship owning and operating, ship building and repairs, as well as port services, among others</a:t>
            </a:r>
            <a:r>
              <a:rPr lang="en-US" dirty="0" smtClean="0"/>
              <a:t>.  </a:t>
            </a:r>
            <a:r>
              <a:rPr lang="en-US" dirty="0"/>
              <a:t>Therefore, if maritime transport or maritime related activities are threatened or become terribly in-secured, it can have serious impact on the nation’s economic growth.</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 Maritime Personnel</a:t>
            </a:r>
            <a:endParaRPr lang="en-US" dirty="0"/>
          </a:p>
        </p:txBody>
      </p:sp>
      <p:sp>
        <p:nvSpPr>
          <p:cNvPr id="3" name="Content Placeholder 2"/>
          <p:cNvSpPr>
            <a:spLocks noGrp="1"/>
          </p:cNvSpPr>
          <p:nvPr>
            <p:ph idx="1"/>
          </p:nvPr>
        </p:nvSpPr>
        <p:spPr>
          <a:xfrm>
            <a:off x="739775" y="2748890"/>
            <a:ext cx="7662864" cy="3515870"/>
          </a:xfrm>
        </p:spPr>
        <p:txBody>
          <a:bodyPr>
            <a:normAutofit/>
          </a:bodyPr>
          <a:lstStyle/>
          <a:p>
            <a:r>
              <a:rPr lang="en-US" dirty="0" smtClean="0"/>
              <a:t>A maritime personnel is a person who directly or indirectly have something to do with a ship. The person must be a trained certified personnel. The ship can be seen as a moving office, in which all the workers must have been trained to appreciate the environment, the sea.</a:t>
            </a:r>
            <a:endParaRPr lang="en-US" dirty="0" smtClean="0"/>
          </a:p>
          <a:p>
            <a:r>
              <a:rPr lang="en-US" dirty="0" smtClean="0"/>
              <a:t>It is therefore important to note that maritime personnel must attend some basic courses that have been certified by the International Maritime Organization, IMO and some Health, Safety, Security and Environment (HSSE) training.</a:t>
            </a:r>
            <a:endParaRPr lang="en-US" dirty="0" smtClean="0"/>
          </a:p>
          <a:p>
            <a:endParaRPr lang="en-US" dirty="0" smtClean="0"/>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A person who goes on board a ship is called a </a:t>
            </a:r>
            <a:r>
              <a:rPr lang="en-US" dirty="0" smtClean="0"/>
              <a:t>seafarer. </a:t>
            </a:r>
            <a:endParaRPr lang="en-US" dirty="0"/>
          </a:p>
          <a:p>
            <a:r>
              <a:rPr lang="en-US" dirty="0" smtClean="0"/>
              <a:t>On board  ship also called a vessel is the Captain, the Chief Officer, Chief  Engineer, Electrician, Steward, Cook, etc.</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Maritime Practitioners</a:t>
            </a:r>
            <a:endParaRPr lang="en-US" dirty="0"/>
          </a:p>
        </p:txBody>
      </p:sp>
      <p:sp>
        <p:nvSpPr>
          <p:cNvPr id="3" name="Content Placeholder 2"/>
          <p:cNvSpPr>
            <a:spLocks noGrp="1"/>
          </p:cNvSpPr>
          <p:nvPr>
            <p:ph idx="1"/>
          </p:nvPr>
        </p:nvSpPr>
        <p:spPr/>
        <p:txBody>
          <a:bodyPr/>
          <a:lstStyle/>
          <a:p>
            <a:r>
              <a:rPr lang="en-US" dirty="0" smtClean="0"/>
              <a:t>Given the peculiar nature of the profession, there is a need to incorporate other professions for effective maritime business. Consequently in the Maritime industry, the services of lawyers are required, insurance companies, i.e. underwriters, etc.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a:t>
            </a:r>
            <a:endParaRPr lang="en-US" dirty="0"/>
          </a:p>
        </p:txBody>
      </p:sp>
      <p:sp>
        <p:nvSpPr>
          <p:cNvPr id="3" name="Content Placeholder 2"/>
          <p:cNvSpPr>
            <a:spLocks noGrp="1"/>
          </p:cNvSpPr>
          <p:nvPr>
            <p:ph idx="1"/>
          </p:nvPr>
        </p:nvSpPr>
        <p:spPr/>
        <p:txBody>
          <a:bodyPr/>
          <a:lstStyle/>
          <a:p>
            <a:r>
              <a:rPr lang="en-US" dirty="0" smtClean="0"/>
              <a:t>Behind Angola and South Africa, Nigeria is one of the maritime countries in Africa to be reckoned with.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	</a:t>
            </a:r>
            <a:endParaRPr lang="en-US" dirty="0"/>
          </a:p>
        </p:txBody>
      </p:sp>
      <p:sp>
        <p:nvSpPr>
          <p:cNvPr id="3" name="Content Placeholder 2"/>
          <p:cNvSpPr>
            <a:spLocks noGrp="1"/>
          </p:cNvSpPr>
          <p:nvPr>
            <p:ph idx="1"/>
          </p:nvPr>
        </p:nvSpPr>
        <p:spPr/>
        <p:txBody>
          <a:bodyPr/>
          <a:lstStyle/>
          <a:p>
            <a:r>
              <a:rPr lang="en-US" dirty="0" smtClean="0"/>
              <a:t>No!</a:t>
            </a:r>
            <a:endParaRPr lang="en-US" dirty="0" smtClean="0"/>
          </a:p>
          <a:p>
            <a:r>
              <a:rPr lang="en-US" dirty="0" smtClean="0"/>
              <a:t>Nigeria is not there yet if we are to be compared with the Countries that have made maritime the highest grossing sector of the economy. Countries such as Greece, Singapore, Germany, Japan and Philippines. We must make deliberate efforts to invest in the Industry.</a:t>
            </a:r>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fillRect/>
          </a:stretch>
        </a:blipFill>
        <a:blipFill rotWithShape="1">
          <a:blip xmlns:r="http://schemas.openxmlformats.org/officeDocument/2006/relationships" r:embed="rId2"/>
          <a:stretch>
            <a:fillRect/>
          </a:stretch>
        </a:blipFill>
        <a:blipFill rotWithShape="1">
          <a:blip xmlns:r="http://schemas.openxmlformats.org/officeDocument/2006/relationships" r:embed="rId3"/>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Genesis.thmx</Template>
  <TotalTime>0</TotalTime>
  <Words>3989</Words>
  <Application>WPS Presentation</Application>
  <PresentationFormat>On-screen Show (4:3)</PresentationFormat>
  <Paragraphs>75</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Calisto MT</vt:lpstr>
      <vt:lpstr>Microsoft YaHei</vt:lpstr>
      <vt:lpstr/>
      <vt:lpstr>Arial Unicode MS</vt:lpstr>
      <vt:lpstr>Calibri</vt:lpstr>
      <vt:lpstr>Genesis</vt:lpstr>
      <vt:lpstr>CATCH THEM YOUNG IN THE MARITIME SECTOR</vt:lpstr>
      <vt:lpstr>MARITIME?</vt:lpstr>
      <vt:lpstr>INTRODUCTION</vt:lpstr>
      <vt:lpstr>CONT….</vt:lpstr>
      <vt:lpstr>Who is a Maritime Personnel</vt:lpstr>
      <vt:lpstr>Cont..</vt:lpstr>
      <vt:lpstr>Maritime Practitioners</vt:lpstr>
      <vt:lpstr>Where are we?	</vt:lpstr>
      <vt:lpstr>Are we there yet?	</vt:lpstr>
      <vt:lpstr>Investment	</vt:lpstr>
      <vt:lpstr>Cont…</vt:lpstr>
      <vt:lpstr>Catch them Young</vt:lpstr>
      <vt:lpstr>Cont..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CATCH THEM YOUNG IN THE MARITIME SECTOR</dc:title>
  <dc:creator>NBCC DG</dc:creator>
  <cp:lastModifiedBy>User</cp:lastModifiedBy>
  <cp:revision>13</cp:revision>
  <dcterms:created xsi:type="dcterms:W3CDTF">2017-11-02T21:22:00Z</dcterms:created>
  <dcterms:modified xsi:type="dcterms:W3CDTF">2018-01-29T20:17:12Z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1033-10.2.0.5978</vt:lpwstr>
  </property>
</Properties>
</file>