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A7676-026A-494B-B91C-BD387251328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7676-026A-494B-B91C-BD387251328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7676-026A-494B-B91C-BD387251328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7676-026A-494B-B91C-BD387251328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A7676-026A-494B-B91C-BD3872513283}"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3A7676-026A-494B-B91C-BD387251328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3A7676-026A-494B-B91C-BD3872513283}" type="datetimeFigureOut">
              <a:rPr lang="en-US" smtClean="0"/>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A7676-026A-494B-B91C-BD3872513283}" type="datetimeFigureOut">
              <a:rPr lang="en-US" smtClean="0"/>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A7676-026A-494B-B91C-BD3872513283}" type="datetimeFigureOut">
              <a:rPr lang="en-US" smtClean="0"/>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7676-026A-494B-B91C-BD387251328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7676-026A-494B-B91C-BD3872513283}"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6EE8D-79D8-4C2A-8AB7-F5E98FA158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A7676-026A-494B-B91C-BD3872513283}" type="datetimeFigureOut">
              <a:rPr lang="en-US" smtClean="0"/>
              <a:t>9/15/2019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6EE8D-79D8-4C2A-8AB7-F5E98FA158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smtClean="0"/>
              <a:t/>
            </a:r>
            <a:br>
              <a:rPr lang="en-US" sz="2800" smtClean="0"/>
            </a:br>
            <a:r>
              <a:rPr lang="en-US" sz="2800"/>
              <a:t/>
            </a:r>
            <a:br>
              <a:rPr lang="en-US" sz="2800"/>
            </a:br>
            <a:r>
              <a:rPr lang="en-US" sz="2800" smtClean="0"/>
              <a:t/>
            </a:r>
            <a:br>
              <a:rPr lang="en-US" sz="2800" smtClean="0"/>
            </a:br>
            <a:r>
              <a:rPr lang="en-US" sz="2800" smtClean="0"/>
              <a:t>You </a:t>
            </a:r>
            <a:r>
              <a:rPr lang="en-US" sz="2800" dirty="0" smtClean="0"/>
              <a:t>are welcome to ENL Terminal.</a:t>
            </a:r>
            <a:br>
              <a:rPr lang="en-US" sz="2800" dirty="0" smtClean="0"/>
            </a:br>
            <a:r>
              <a:rPr lang="en-US" sz="2800" dirty="0" smtClean="0"/>
              <a:t>We are Nigeria's single largest indigenous multi-business consortium.</a:t>
            </a:r>
            <a:br>
              <a:rPr lang="en-US" sz="2800" dirty="0" smtClean="0"/>
            </a:br>
            <a:r>
              <a:rPr lang="en-US" sz="2800" dirty="0" smtClean="0"/>
              <a:t>We operate a multi-purpose seaport terminal in west Africa that handles containers, </a:t>
            </a:r>
            <a:r>
              <a:rPr lang="en-US" sz="2800" dirty="0" err="1" smtClean="0"/>
              <a:t>roro</a:t>
            </a:r>
            <a:r>
              <a:rPr lang="en-US" sz="2800" dirty="0" smtClean="0"/>
              <a:t>, bulk cargoes and break bulk.</a:t>
            </a:r>
            <a:br>
              <a:rPr lang="en-US" sz="2800" dirty="0" smtClean="0"/>
            </a:br>
            <a:r>
              <a:rPr lang="en-US" sz="2800" dirty="0" smtClean="0"/>
              <a:t>We are located in terminals C — D of the </a:t>
            </a:r>
            <a:r>
              <a:rPr lang="en-US" sz="2800" dirty="0" err="1" smtClean="0"/>
              <a:t>Apapa</a:t>
            </a:r>
            <a:r>
              <a:rPr lang="en-US" sz="2800" dirty="0" smtClean="0"/>
              <a:t> port complex with eleven (11) berths and capacity to handle vessels with draft between 9.7 and 11meters.</a:t>
            </a:r>
            <a:br>
              <a:rPr lang="en-US" sz="2800" dirty="0" smtClean="0"/>
            </a:br>
            <a:r>
              <a:rPr lang="en-US" sz="2800" dirty="0" smtClean="0"/>
              <a:t>We started our port operations in 2006 under the federal government port concession initiative.</a:t>
            </a:r>
            <a:br>
              <a:rPr lang="en-US" sz="2800" dirty="0" smtClean="0"/>
            </a:br>
            <a:r>
              <a:rPr lang="en-US" sz="2800" dirty="0" smtClean="0"/>
              <a:t>Some of our services include — Professional stevedoring services, shipping logistics, general cargo handling, warehousing etc.</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You are welcome to ENL Terminal. We are Nigeria's single largest indigenous multi-business consortium. We operate a multi-purpose seaport terminal in west Africa that handles containers, roro, bulk cargoes and break bulk. We are located in terminals C — D of the Apapa port complex with eleven (11) berths and capacity to handle vessels with draft between 9.7 and 11meters. We started our port operations in 2006 under the federal government port concession initiative. Some of our services include — Professional stevedoring services, shipping logistics, general cargo handling, warehousing etc.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are welcome to ENL Terminal. We are Nigeria's single largest indigenous multi-business consortium. We operate a multi-purpose seaport terminal in west Africa that handles containers, roro, bulk cargoes and break bulk. We are located in terminals C — D of the Apapa port complex with eleven (11) berths and capacity to handle vessels with draft between 9.7 and 11meters. We started our port operations in 2006 under the federal government port concession initiative. Some of our services include — Professional stevedoring services, shipping logistics, general cargo handling, warehousing etc.</dc:title>
  <dc:creator>user</dc:creator>
  <cp:lastModifiedBy>USER</cp:lastModifiedBy>
  <cp:revision>3</cp:revision>
  <dcterms:created xsi:type="dcterms:W3CDTF">2018-02-06T12:54:45Z</dcterms:created>
  <dcterms:modified xsi:type="dcterms:W3CDTF">2019-09-15T15:37:04Z</dcterms:modified>
</cp:coreProperties>
</file>